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8" r:id="rId1"/>
  </p:sldMasterIdLst>
  <p:sldIdLst>
    <p:sldId id="268" r:id="rId2"/>
    <p:sldId id="261" r:id="rId3"/>
    <p:sldId id="257" r:id="rId4"/>
    <p:sldId id="260" r:id="rId5"/>
    <p:sldId id="269" r:id="rId6"/>
    <p:sldId id="258" r:id="rId7"/>
    <p:sldId id="259" r:id="rId8"/>
    <p:sldId id="256" r:id="rId9"/>
    <p:sldId id="270" r:id="rId10"/>
    <p:sldId id="262" r:id="rId11"/>
    <p:sldId id="263" r:id="rId12"/>
    <p:sldId id="264" r:id="rId13"/>
    <p:sldId id="271" r:id="rId14"/>
    <p:sldId id="265" r:id="rId15"/>
    <p:sldId id="266" r:id="rId16"/>
    <p:sldId id="267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2BF251-2F5F-4677-9EAB-43587FD61F3B}" type="doc">
      <dgm:prSet loTypeId="urn:microsoft.com/office/officeart/2009/3/layout/FramedTextPicture" loCatId="picture" qsTypeId="urn:microsoft.com/office/officeart/2005/8/quickstyle/simple1" qsCatId="simple" csTypeId="urn:microsoft.com/office/officeart/2005/8/colors/accent1_2" csCatId="accent1" phldr="1"/>
      <dgm:spPr/>
    </dgm:pt>
    <dgm:pt modelId="{FF8A1E43-0B05-45CF-B6BD-999C268755C4}">
      <dgm:prSet phldrT="[Text]"/>
      <dgm:spPr/>
      <dgm:t>
        <a:bodyPr/>
        <a:lstStyle/>
        <a:p>
          <a:r>
            <a:rPr lang="en-US" dirty="0" smtClean="0"/>
            <a:t>Can you see it?!</a:t>
          </a:r>
          <a:endParaRPr lang="en-US" dirty="0"/>
        </a:p>
      </dgm:t>
    </dgm:pt>
    <dgm:pt modelId="{80F768C8-0C6D-4DE5-BFAB-6AD03EA9CA80}" type="parTrans" cxnId="{2A43F3FC-BA12-4E31-A9F5-8A217D38EA81}">
      <dgm:prSet/>
      <dgm:spPr/>
      <dgm:t>
        <a:bodyPr/>
        <a:lstStyle/>
        <a:p>
          <a:endParaRPr lang="en-US"/>
        </a:p>
      </dgm:t>
    </dgm:pt>
    <dgm:pt modelId="{61D24D51-1F84-41B9-9E1F-29A426722EFE}" type="sibTrans" cxnId="{2A43F3FC-BA12-4E31-A9F5-8A217D38EA81}">
      <dgm:prSet/>
      <dgm:spPr/>
      <dgm:t>
        <a:bodyPr/>
        <a:lstStyle/>
        <a:p>
          <a:endParaRPr lang="en-US"/>
        </a:p>
      </dgm:t>
    </dgm:pt>
    <dgm:pt modelId="{03897747-C4A4-4848-9C35-500B3CE68D32}" type="pres">
      <dgm:prSet presAssocID="{AA2BF251-2F5F-4677-9EAB-43587FD61F3B}" presName="Name0" presStyleCnt="0">
        <dgm:presLayoutVars>
          <dgm:chMax/>
          <dgm:chPref/>
          <dgm:dir/>
        </dgm:presLayoutVars>
      </dgm:prSet>
      <dgm:spPr/>
    </dgm:pt>
    <dgm:pt modelId="{A65A41AB-C8A4-4D49-B583-40C2F320F4A5}" type="pres">
      <dgm:prSet presAssocID="{FF8A1E43-0B05-45CF-B6BD-999C268755C4}" presName="composite" presStyleCnt="0">
        <dgm:presLayoutVars>
          <dgm:chMax/>
          <dgm:chPref/>
        </dgm:presLayoutVars>
      </dgm:prSet>
      <dgm:spPr/>
    </dgm:pt>
    <dgm:pt modelId="{8984715C-5870-40C3-9761-82D0B8995B79}" type="pres">
      <dgm:prSet presAssocID="{FF8A1E43-0B05-45CF-B6BD-999C268755C4}" presName="Image" presStyleLbl="bgImgPlace1" presStyleIdx="0" presStyleCnt="1" custScaleX="288774" custScaleY="327219" custLinFactNeighborX="-42247" custLinFactNeighborY="5271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</dgm:pt>
    <dgm:pt modelId="{9A4CE119-2DB6-4551-9827-0EB9383DBD8E}" type="pres">
      <dgm:prSet presAssocID="{FF8A1E43-0B05-45CF-B6BD-999C268755C4}" presName="ParentText" presStyleLbl="revTx" presStyleIdx="0" presStyleCnt="1" custScaleX="100494" custScaleY="74401" custLinFactNeighborX="34756" custLinFactNeighborY="574">
        <dgm:presLayoutVars>
          <dgm:chMax val="0"/>
          <dgm:chPref val="0"/>
          <dgm:bulletEnabled val="1"/>
        </dgm:presLayoutVars>
      </dgm:prSet>
      <dgm:spPr/>
    </dgm:pt>
    <dgm:pt modelId="{0C6D5585-99E5-4E48-A22F-1CEF7D440F5F}" type="pres">
      <dgm:prSet presAssocID="{FF8A1E43-0B05-45CF-B6BD-999C268755C4}" presName="tlFrame" presStyleLbl="node1" presStyleIdx="0" presStyleCnt="4" custScaleX="49734" custScaleY="57441"/>
      <dgm:spPr/>
    </dgm:pt>
    <dgm:pt modelId="{E40A265B-0956-4262-BFB3-1BA6B33FEA35}" type="pres">
      <dgm:prSet presAssocID="{FF8A1E43-0B05-45CF-B6BD-999C268755C4}" presName="trFrame" presStyleLbl="node1" presStyleIdx="1" presStyleCnt="4" custScaleX="62064" custScaleY="63481"/>
      <dgm:spPr/>
    </dgm:pt>
    <dgm:pt modelId="{38853DA2-4323-43E0-8221-09074E3AD0CE}" type="pres">
      <dgm:prSet presAssocID="{FF8A1E43-0B05-45CF-B6BD-999C268755C4}" presName="blFrame" presStyleLbl="node1" presStyleIdx="2" presStyleCnt="4" custScaleX="43691" custScaleY="70409" custLinFactNeighborX="78553" custLinFactNeighborY="-24164"/>
      <dgm:spPr/>
    </dgm:pt>
    <dgm:pt modelId="{DFF7D828-AD35-4F71-AC98-110C88E14111}" type="pres">
      <dgm:prSet presAssocID="{FF8A1E43-0B05-45CF-B6BD-999C268755C4}" presName="brFrame" presStyleLbl="node1" presStyleIdx="3" presStyleCnt="4" custScaleX="77170" custScaleY="58327" custLinFactNeighborX="-81220" custLinFactNeighborY="-23622"/>
      <dgm:spPr/>
    </dgm:pt>
  </dgm:ptLst>
  <dgm:cxnLst>
    <dgm:cxn modelId="{2A43F3FC-BA12-4E31-A9F5-8A217D38EA81}" srcId="{AA2BF251-2F5F-4677-9EAB-43587FD61F3B}" destId="{FF8A1E43-0B05-45CF-B6BD-999C268755C4}" srcOrd="0" destOrd="0" parTransId="{80F768C8-0C6D-4DE5-BFAB-6AD03EA9CA80}" sibTransId="{61D24D51-1F84-41B9-9E1F-29A426722EFE}"/>
    <dgm:cxn modelId="{5190C6A9-7A6E-41BB-BAC5-1D775BF56D47}" type="presOf" srcId="{AA2BF251-2F5F-4677-9EAB-43587FD61F3B}" destId="{03897747-C4A4-4848-9C35-500B3CE68D32}" srcOrd="0" destOrd="0" presId="urn:microsoft.com/office/officeart/2009/3/layout/FramedTextPicture"/>
    <dgm:cxn modelId="{48D820D4-F2BF-4FB1-82F0-651014BA97E3}" type="presOf" srcId="{FF8A1E43-0B05-45CF-B6BD-999C268755C4}" destId="{9A4CE119-2DB6-4551-9827-0EB9383DBD8E}" srcOrd="0" destOrd="0" presId="urn:microsoft.com/office/officeart/2009/3/layout/FramedTextPicture"/>
    <dgm:cxn modelId="{4B16B551-0D8E-4C8B-A706-D4B18C503273}" type="presParOf" srcId="{03897747-C4A4-4848-9C35-500B3CE68D32}" destId="{A65A41AB-C8A4-4D49-B583-40C2F320F4A5}" srcOrd="0" destOrd="0" presId="urn:microsoft.com/office/officeart/2009/3/layout/FramedTextPicture"/>
    <dgm:cxn modelId="{0DA0BBF5-8C16-4B2F-AD98-9BD6BB807793}" type="presParOf" srcId="{A65A41AB-C8A4-4D49-B583-40C2F320F4A5}" destId="{8984715C-5870-40C3-9761-82D0B8995B79}" srcOrd="0" destOrd="0" presId="urn:microsoft.com/office/officeart/2009/3/layout/FramedTextPicture"/>
    <dgm:cxn modelId="{28EF90E1-535D-428A-A3E0-654C8034354E}" type="presParOf" srcId="{A65A41AB-C8A4-4D49-B583-40C2F320F4A5}" destId="{9A4CE119-2DB6-4551-9827-0EB9383DBD8E}" srcOrd="1" destOrd="0" presId="urn:microsoft.com/office/officeart/2009/3/layout/FramedTextPicture"/>
    <dgm:cxn modelId="{FB48541B-54ED-47B2-8920-520C239ED755}" type="presParOf" srcId="{A65A41AB-C8A4-4D49-B583-40C2F320F4A5}" destId="{0C6D5585-99E5-4E48-A22F-1CEF7D440F5F}" srcOrd="2" destOrd="0" presId="urn:microsoft.com/office/officeart/2009/3/layout/FramedTextPicture"/>
    <dgm:cxn modelId="{B237FB29-2BCA-48E6-9F9A-DB522B094F49}" type="presParOf" srcId="{A65A41AB-C8A4-4D49-B583-40C2F320F4A5}" destId="{E40A265B-0956-4262-BFB3-1BA6B33FEA35}" srcOrd="3" destOrd="0" presId="urn:microsoft.com/office/officeart/2009/3/layout/FramedTextPicture"/>
    <dgm:cxn modelId="{69B3C860-374E-48B7-80BB-650FAF5A03A0}" type="presParOf" srcId="{A65A41AB-C8A4-4D49-B583-40C2F320F4A5}" destId="{38853DA2-4323-43E0-8221-09074E3AD0CE}" srcOrd="4" destOrd="0" presId="urn:microsoft.com/office/officeart/2009/3/layout/FramedTextPicture"/>
    <dgm:cxn modelId="{D474E062-0F45-4C01-BAF2-63132F77866B}" type="presParOf" srcId="{A65A41AB-C8A4-4D49-B583-40C2F320F4A5}" destId="{DFF7D828-AD35-4F71-AC98-110C88E14111}" srcOrd="5" destOrd="0" presId="urn:microsoft.com/office/officeart/2009/3/layout/FramedTextPi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84715C-5870-40C3-9761-82D0B8995B79}">
      <dsp:nvSpPr>
        <dsp:cNvPr id="0" name=""/>
        <dsp:cNvSpPr/>
      </dsp:nvSpPr>
      <dsp:spPr>
        <a:xfrm>
          <a:off x="562264" y="543806"/>
          <a:ext cx="6681944" cy="50476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4CE119-2DB6-4551-9827-0EB9383DBD8E}">
      <dsp:nvSpPr>
        <dsp:cNvPr id="0" name=""/>
        <dsp:cNvSpPr/>
      </dsp:nvSpPr>
      <dsp:spPr>
        <a:xfrm>
          <a:off x="7265636" y="3663444"/>
          <a:ext cx="3294421" cy="15065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Can you see it?!</a:t>
          </a:r>
          <a:endParaRPr lang="en-US" sz="4200" kern="1200" dirty="0"/>
        </a:p>
      </dsp:txBody>
      <dsp:txXfrm>
        <a:off x="7265636" y="3663444"/>
        <a:ext cx="3294421" cy="1506547"/>
      </dsp:txXfrm>
    </dsp:sp>
    <dsp:sp modelId="{0C6D5585-99E5-4E48-A22F-1CEF7D440F5F}">
      <dsp:nvSpPr>
        <dsp:cNvPr id="0" name=""/>
        <dsp:cNvSpPr/>
      </dsp:nvSpPr>
      <dsp:spPr>
        <a:xfrm>
          <a:off x="6042988" y="3271232"/>
          <a:ext cx="391557" cy="452351"/>
        </a:xfrm>
        <a:prstGeom prst="halfFrame">
          <a:avLst>
            <a:gd name="adj1" fmla="val 25770"/>
            <a:gd name="adj2" fmla="val 257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0A265B-0956-4262-BFB3-1BA6B33FEA35}">
      <dsp:nvSpPr>
        <dsp:cNvPr id="0" name=""/>
        <dsp:cNvSpPr/>
      </dsp:nvSpPr>
      <dsp:spPr>
        <a:xfrm rot="5400000">
          <a:off x="9081011" y="3253092"/>
          <a:ext cx="499916" cy="488631"/>
        </a:xfrm>
        <a:prstGeom prst="halfFrame">
          <a:avLst>
            <a:gd name="adj1" fmla="val 25770"/>
            <a:gd name="adj2" fmla="val 257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853DA2-4323-43E0-8221-09074E3AD0CE}">
      <dsp:nvSpPr>
        <dsp:cNvPr id="0" name=""/>
        <dsp:cNvSpPr/>
      </dsp:nvSpPr>
      <dsp:spPr>
        <a:xfrm rot="16200000">
          <a:off x="6579979" y="4950895"/>
          <a:ext cx="554475" cy="343980"/>
        </a:xfrm>
        <a:prstGeom prst="halfFrame">
          <a:avLst>
            <a:gd name="adj1" fmla="val 25770"/>
            <a:gd name="adj2" fmla="val 257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F7D828-AD35-4F71-AC98-110C88E14111}">
      <dsp:nvSpPr>
        <dsp:cNvPr id="0" name=""/>
        <dsp:cNvSpPr/>
      </dsp:nvSpPr>
      <dsp:spPr>
        <a:xfrm rot="10800000">
          <a:off x="8387741" y="4897489"/>
          <a:ext cx="607561" cy="459328"/>
        </a:xfrm>
        <a:prstGeom prst="halfFrame">
          <a:avLst>
            <a:gd name="adj1" fmla="val 25770"/>
            <a:gd name="adj2" fmla="val 257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FramedTextPicture">
  <dgm:title val=""/>
  <dgm:desc val=""/>
  <dgm:catLst>
    <dgm:cat type="picture" pri="20000"/>
    <dgm:cat type="pictureconvert" pri="20000"/>
  </dgm:catLst>
  <dgm:sampData>
    <dgm:dataModel>
      <dgm:ptLst>
        <dgm:pt modelId="0" type="doc"/>
        <dgm:pt modelId="10">
          <dgm:prSet phldr="1"/>
        </dgm:pt>
      </dgm:ptLst>
      <dgm:cxnLst>
        <dgm:cxn modelId="20" srcId="0" destId="10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</dgm:ptLst>
      <dgm:cxnLst>
        <dgm:cxn modelId="20" srcId="0" destId="10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</dgm:ptLst>
      <dgm:cxnLst>
        <dgm:cxn modelId="20" srcId="0" destId="10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snake">
          <dgm:param type="grDir" val="tL"/>
          <dgm:param type="off" val="ctr"/>
        </dgm:alg>
      </dgm:if>
      <dgm:else name="Name3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w" for="ch" forName="composite" refType="w"/>
      <dgm:constr type="h" for="ch" forName="composite" refType="h"/>
      <dgm:constr type="primFontSz" for="des" ptType="node" op="equ" val="65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varLst>
          <dgm:chMax/>
          <dgm:chPref/>
        </dgm:varLst>
        <dgm:alg type="composite">
          <dgm:param type="ar" val="1.5179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3856"/>
              <dgm:constr type="h" for="ch" forName="Image" refType="h" fact="0.3902"/>
              <dgm:constr type="l" for="ch" forName="ParentText" refType="w" fact="0.4017"/>
              <dgm:constr type="t" for="ch" forName="ParentText" refType="h" fact="0.4146"/>
              <dgm:constr type="w" for="ch" forName="ParentText" refType="w" fact="0.5463"/>
              <dgm:constr type="h" for="ch" forName="ParentText" refType="h" fact="0.5122"/>
              <dgm:constr type="l" for="ch" forName="tlFrame" refType="w" fact="0.3535"/>
              <dgm:constr type="t" for="ch" forName="tlFrame" refType="h" fact="0.3415"/>
              <dgm:constr type="w" for="ch" forName="tlFrame" refType="w" fact="0.1312"/>
              <dgm:constr type="h" for="ch" forName="tlFrame" refType="h" fact="0.1992"/>
              <dgm:constr type="l" for="ch" forName="trFrame" refType="w" fact="0.8688"/>
              <dgm:constr type="t" for="ch" forName="trFrame" refType="h" fact="0.3415"/>
              <dgm:constr type="w" for="ch" forName="trFrame" refType="w" fact="0.1312"/>
              <dgm:constr type="h" for="ch" forName="trFrame" refType="h" fact="0.1992"/>
              <dgm:constr type="l" for="ch" forName="blFrame" refType="w" fact="0.3535"/>
              <dgm:constr type="t" for="ch" forName="blFrame" refType="h" fact="0.8008"/>
              <dgm:constr type="w" for="ch" forName="blFrame" refType="w" fact="0.1312"/>
              <dgm:constr type="h" for="ch" forName="blFrame" refType="h" fact="0.1992"/>
              <dgm:constr type="l" for="ch" forName="brFrame" refType="w" fact="0.8688"/>
              <dgm:constr type="t" for="ch" forName="brFrame" refType="h" fact="0.8008"/>
              <dgm:constr type="w" for="ch" forName="brFrame" refType="w" fact="0.1312"/>
              <dgm:constr type="h" for="ch" forName="brFrame" refType="h" fact="0.1992"/>
            </dgm:constrLst>
          </dgm:if>
          <dgm:else name="Name6">
            <dgm:constrLst>
              <dgm:constr type="l" for="ch" forName="Image" refType="w" fact="0.6144"/>
              <dgm:constr type="t" for="ch" forName="Image" refType="h" fact="0"/>
              <dgm:constr type="w" for="ch" forName="Image" refType="w" fact="0.3856"/>
              <dgm:constr type="h" for="ch" forName="Image" refType="h" fact="0.3902"/>
              <dgm:constr type="l" for="ch" forName="ParentText" refType="w" fact="0.0482"/>
              <dgm:constr type="t" for="ch" forName="ParentText" refType="h" fact="0.4146"/>
              <dgm:constr type="w" for="ch" forName="ParentText" refType="w" fact="0.5463"/>
              <dgm:constr type="h" for="ch" forName="ParentText" refType="h" fact="0.5122"/>
              <dgm:constr type="l" for="ch" forName="tlFrame" refType="w" fact="0"/>
              <dgm:constr type="t" for="ch" forName="tlFrame" refType="h" fact="0.3415"/>
              <dgm:constr type="w" for="ch" forName="tlFrame" refType="w" fact="0.1312"/>
              <dgm:constr type="h" for="ch" forName="tlFrame" refType="h" fact="0.1992"/>
              <dgm:constr type="l" for="ch" forName="trFrame" refType="w" fact="0.5153"/>
              <dgm:constr type="t" for="ch" forName="trFrame" refType="h" fact="0.3415"/>
              <dgm:constr type="w" for="ch" forName="trFrame" refType="w" fact="0.1312"/>
              <dgm:constr type="h" for="ch" forName="trFrame" refType="h" fact="0.1992"/>
              <dgm:constr type="l" for="ch" forName="blFrame" refType="w" fact="0"/>
              <dgm:constr type="t" for="ch" forName="blFrame" refType="h" fact="0.8008"/>
              <dgm:constr type="w" for="ch" forName="blFrame" refType="w" fact="0.1312"/>
              <dgm:constr type="h" for="ch" forName="blFrame" refType="h" fact="0.1992"/>
              <dgm:constr type="l" for="ch" forName="brFrame" refType="w" fact="0.5153"/>
              <dgm:constr type="t" for="ch" forName="brFrame" refType="h" fact="0.8008"/>
              <dgm:constr type="w" for="ch" forName="brFrame" refType="w" fact="0.1312"/>
              <dgm:constr type="h" for="ch" forName="brFrame" refType="h" fact="0.1992"/>
            </dgm:constrLst>
          </dgm:else>
        </dgm:choose>
        <dgm:layoutNode name="Image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tlFrame" styleLbl="node1">
          <dgm:alg type="sp"/>
          <dgm:shape xmlns:r="http://schemas.openxmlformats.org/officeDocument/2006/relationships" type="halfFrame" r:blip="">
            <dgm:adjLst>
              <dgm:adj idx="1" val="0.2577"/>
              <dgm:adj idx="2" val="0.2577"/>
            </dgm:adjLst>
          </dgm:shape>
          <dgm:presOf/>
        </dgm:layoutNode>
        <dgm:layoutNode name="trFrame" styleLbl="node1">
          <dgm:alg type="sp"/>
          <dgm:shape xmlns:r="http://schemas.openxmlformats.org/officeDocument/2006/relationships" rot="90" type="halfFrame" r:blip="">
            <dgm:adjLst>
              <dgm:adj idx="1" val="0.2577"/>
              <dgm:adj idx="2" val="0.2577"/>
            </dgm:adjLst>
          </dgm:shape>
          <dgm:presOf/>
        </dgm:layoutNode>
        <dgm:layoutNode name="blFrame" styleLbl="node1">
          <dgm:alg type="sp"/>
          <dgm:shape xmlns:r="http://schemas.openxmlformats.org/officeDocument/2006/relationships" rot="270" type="halfFrame" r:blip="">
            <dgm:adjLst>
              <dgm:adj idx="1" val="0.2577"/>
              <dgm:adj idx="2" val="0.2577"/>
            </dgm:adjLst>
          </dgm:shape>
          <dgm:presOf/>
        </dgm:layoutNode>
        <dgm:layoutNode name="brFrame" styleLbl="node1">
          <dgm:alg type="sp"/>
          <dgm:shape xmlns:r="http://schemas.openxmlformats.org/officeDocument/2006/relationships" rot="180" type="halfFrame" r:blip="">
            <dgm:adjLst>
              <dgm:adj idx="1" val="0.2577"/>
              <dgm:adj idx="2" val="0.2577"/>
            </dgm:adjLst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058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017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9019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703769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964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257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611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8725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68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10/5/2015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171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420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10/5/2015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914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439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69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583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309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519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4114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207275"/>
          </a:xfrm>
        </p:spPr>
        <p:txBody>
          <a:bodyPr>
            <a:normAutofit/>
          </a:bodyPr>
          <a:lstStyle/>
          <a:p>
            <a:r>
              <a:rPr lang="en-US" dirty="0" smtClean="0"/>
              <a:t>Project “one” presents:</a:t>
            </a:r>
            <a:br>
              <a:rPr lang="en-US" dirty="0" smtClean="0"/>
            </a:br>
            <a:r>
              <a:rPr lang="en-US" dirty="0" smtClean="0"/>
              <a:t>Project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3" y="2189407"/>
            <a:ext cx="9471336" cy="40954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25476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60" advTm="10000">
        <p:randomBar dir="vert"/>
      </p:transition>
    </mc:Choice>
    <mc:Fallback>
      <p:transition advTm="10000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Decode – To translate data or message form a code into the original language or 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6132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5000">
        <p15:prstTrans prst="crush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A </a:t>
            </a:r>
            <a:r>
              <a:rPr lang="en-US" dirty="0"/>
              <a:t>code </a:t>
            </a:r>
            <a:r>
              <a:rPr lang="en-US" dirty="0" smtClean="0"/>
              <a:t>of </a:t>
            </a:r>
            <a:r>
              <a:rPr lang="en-US" dirty="0"/>
              <a:t>numbers or letters that is entered into a computer network so as to access a particular service</a:t>
            </a:r>
            <a:r>
              <a:rPr lang="en-US" dirty="0" smtClean="0"/>
              <a:t>.   </a:t>
            </a:r>
          </a:p>
          <a:p>
            <a:pPr lvl="0"/>
            <a:r>
              <a:rPr lang="en-US" dirty="0"/>
              <a:t>+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222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8000">
        <p14:warp dir="in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Trace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program that finds the origin of when something began or where it came from.</a:t>
            </a:r>
          </a:p>
        </p:txBody>
      </p:sp>
    </p:spTree>
    <p:extLst>
      <p:ext uri="{BB962C8B-B14F-4D97-AF65-F5344CB8AC3E}">
        <p14:creationId xmlns:p14="http://schemas.microsoft.com/office/powerpoint/2010/main" val="2964965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"/>
    </mc:Choice>
    <mc:Fallback>
      <p:transition spd="slow" advTm="6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984890052"/>
              </p:ext>
            </p:extLst>
          </p:nvPr>
        </p:nvGraphicFramePr>
        <p:xfrm>
          <a:off x="1017432" y="113871"/>
          <a:ext cx="11174568" cy="5591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1605535"/>
      </p:ext>
    </p:extLst>
  </p:cSld>
  <p:clrMapOvr>
    <a:masterClrMapping/>
  </p:clrMapOvr>
  <p:transition spd="med" advTm="3000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neural interactive simulation, a sea of computing resources that can be visualized by the </a:t>
            </a:r>
            <a:r>
              <a:rPr lang="en-US" dirty="0" smtClean="0"/>
              <a:t>user.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263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"/>
    </mc:Choice>
    <mc:Fallback>
      <p:transition spd="slow" advTm="6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</a:t>
            </a:r>
            <a:r>
              <a:rPr lang="en-US" dirty="0" err="1" smtClean="0"/>
              <a:t>Intelligente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</a:t>
            </a:r>
            <a:r>
              <a:rPr lang="en-US" dirty="0">
                <a:solidFill>
                  <a:schemeClr val="tx1"/>
                </a:solidFill>
              </a:rPr>
              <a:t> intelligence exhibited by machines or software computers and computer software that are capable of intelligent </a:t>
            </a:r>
            <a:r>
              <a:rPr lang="en-US" dirty="0" smtClean="0">
                <a:solidFill>
                  <a:schemeClr val="tx1"/>
                </a:solidFill>
              </a:rPr>
              <a:t>behavior.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9765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"/>
    </mc:Choice>
    <mc:Fallback>
      <p:transition spd="slow" advTm="6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central console of the hovercraft which is like the terminal application in </a:t>
            </a:r>
            <a:r>
              <a:rPr lang="en-US" dirty="0" smtClean="0"/>
              <a:t>computers.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083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00"/>
    </mc:Choice>
    <mc:Fallback>
      <p:transition spd="slow" advTm="8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01 Veme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04079" y="2184042"/>
            <a:ext cx="609600" cy="60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25" y="-911180"/>
            <a:ext cx="10358907" cy="77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988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Hacker – A person who circumvents security and breaks into a network, computer, file,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328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5000">
        <p14:shred/>
      </p:transition>
    </mc:Choice>
    <mc:Fallback>
      <p:transition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Cypher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1765686"/>
          </a:xfrm>
        </p:spPr>
        <p:txBody>
          <a:bodyPr/>
          <a:lstStyle/>
          <a:p>
            <a:pPr algn="ctr"/>
            <a:r>
              <a:rPr lang="en-US" dirty="0" smtClean="0"/>
              <a:t>A hidden code, or secret code.</a:t>
            </a:r>
          </a:p>
          <a:p>
            <a:pPr algn="ctr"/>
            <a:r>
              <a:rPr lang="en-US" dirty="0" smtClean="0"/>
              <a:t>Encode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536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8000">
        <p14:prism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Neo: is an anagram for “one”. In computer science 1 is the on button, as zero is his contrast</a:t>
            </a:r>
            <a:r>
              <a:rPr lang="en-US" dirty="0" smtClean="0"/>
              <a:t>.</a:t>
            </a:r>
          </a:p>
          <a:p>
            <a:r>
              <a:rPr lang="en-US" dirty="0" smtClean="0"/>
              <a:t> ONE </a:t>
            </a:r>
            <a:r>
              <a:rPr lang="en-US" dirty="0"/>
              <a:t>stand for </a:t>
            </a:r>
            <a:r>
              <a:rPr lang="en-US" dirty="0" smtClean="0"/>
              <a:t>true- the true one</a:t>
            </a:r>
            <a:endParaRPr lang="en-US" dirty="0"/>
          </a:p>
          <a:p>
            <a:r>
              <a:rPr lang="en-US" dirty="0" smtClean="0"/>
              <a:t>“Neo</a:t>
            </a:r>
            <a:r>
              <a:rPr lang="en-US" dirty="0"/>
              <a:t>” means new.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013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split orient="vert"/>
      </p:transition>
    </mc:Choice>
    <mc:Fallback>
      <p:transition spd="med" advTm="5000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8116">
            <a:off x="1648497" y="523675"/>
            <a:ext cx="8786813" cy="5434012"/>
          </a:xfrm>
        </p:spPr>
      </p:pic>
    </p:spTree>
    <p:extLst>
      <p:ext uri="{BB962C8B-B14F-4D97-AF65-F5344CB8AC3E}">
        <p14:creationId xmlns:p14="http://schemas.microsoft.com/office/powerpoint/2010/main" val="150289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6000">
        <p14:reveal/>
      </p:transition>
    </mc:Choice>
    <mc:Fallback>
      <p:transition advTm="6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Sentinel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 special </a:t>
            </a:r>
            <a:r>
              <a:rPr lang="en-US" dirty="0" smtClean="0"/>
              <a:t>value in </a:t>
            </a:r>
            <a:r>
              <a:rPr lang="en-US" dirty="0"/>
              <a:t>the context of an algorithm which uses its presence as a condition of termination, typically in a </a:t>
            </a:r>
            <a:r>
              <a:rPr lang="en-US" dirty="0" smtClean="0"/>
              <a:t>loop or </a:t>
            </a:r>
            <a:r>
              <a:rPr lang="en-US" dirty="0"/>
              <a:t>recursive algorithm.</a:t>
            </a:r>
          </a:p>
        </p:txBody>
      </p:sp>
    </p:spTree>
    <p:extLst>
      <p:ext uri="{BB962C8B-B14F-4D97-AF65-F5344CB8AC3E}">
        <p14:creationId xmlns:p14="http://schemas.microsoft.com/office/powerpoint/2010/main" val="2928131838"/>
      </p:ext>
    </p:extLst>
  </p:cSld>
  <p:clrMapOvr>
    <a:masterClrMapping/>
  </p:clrMapOvr>
  <p:transition spd="slow" advTm="4000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Cookies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Cookies: On his first visit to the Oracle, Neo receives a cookie from the oracle</a:t>
            </a:r>
            <a:r>
              <a:rPr lang="en-US" dirty="0" smtClean="0"/>
              <a:t>.</a:t>
            </a:r>
          </a:p>
          <a:p>
            <a:r>
              <a:rPr lang="en-US" dirty="0"/>
              <a:t>A cookie in CS is a file that is saved on the computer after </a:t>
            </a:r>
            <a:r>
              <a:rPr lang="en-US" dirty="0" err="1"/>
              <a:t>visting</a:t>
            </a:r>
            <a:r>
              <a:rPr lang="en-US" dirty="0"/>
              <a:t> a website. The cookie is proof that Neo went to visit the Oracle.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5735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7000">
        <p15:prstTrans prst="peelOff"/>
      </p:transition>
    </mc:Choice>
    <mc:Fallback>
      <p:transition spd="slow" advTm="7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database is a collection of information that is organized so that it can easily be accessed, managed, and updated.</a:t>
            </a:r>
          </a:p>
        </p:txBody>
      </p:sp>
    </p:spTree>
    <p:extLst>
      <p:ext uri="{BB962C8B-B14F-4D97-AF65-F5344CB8AC3E}">
        <p14:creationId xmlns:p14="http://schemas.microsoft.com/office/powerpoint/2010/main" val="3553209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6000">
        <p14:vortex dir="r"/>
      </p:transition>
    </mc:Choice>
    <mc:Fallback>
      <p:transition spd="slow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14" y="772733"/>
            <a:ext cx="11900470" cy="490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741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Tm="7000"/>
    </mc:Choice>
    <mc:Fallback>
      <p:transition advTm="7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2909</TotalTime>
  <Words>279</Words>
  <Application>Microsoft Office PowerPoint</Application>
  <PresentationFormat>Widescreen</PresentationFormat>
  <Paragraphs>31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Century Gothic</vt:lpstr>
      <vt:lpstr>Vapor Trail</vt:lpstr>
      <vt:lpstr>Project “one” presents: Project</vt:lpstr>
      <vt:lpstr>Hacker</vt:lpstr>
      <vt:lpstr>Cypher</vt:lpstr>
      <vt:lpstr>NEO</vt:lpstr>
      <vt:lpstr>PowerPoint Presentation</vt:lpstr>
      <vt:lpstr>Sentinel </vt:lpstr>
      <vt:lpstr>Cookies</vt:lpstr>
      <vt:lpstr>Database</vt:lpstr>
      <vt:lpstr>PowerPoint Presentation</vt:lpstr>
      <vt:lpstr>DECODE</vt:lpstr>
      <vt:lpstr>ACCESS CODE</vt:lpstr>
      <vt:lpstr>Trace Program</vt:lpstr>
      <vt:lpstr>PowerPoint Presentation</vt:lpstr>
      <vt:lpstr>Matrix</vt:lpstr>
      <vt:lpstr>Artificial Intelligente</vt:lpstr>
      <vt:lpstr>The Core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A.P.I.</dc:title>
  <dc:creator>Chad Ingram</dc:creator>
  <cp:lastModifiedBy>Chad Ingram</cp:lastModifiedBy>
  <cp:revision>12</cp:revision>
  <dcterms:created xsi:type="dcterms:W3CDTF">2015-10-05T18:41:58Z</dcterms:created>
  <dcterms:modified xsi:type="dcterms:W3CDTF">2015-10-08T01:06:39Z</dcterms:modified>
</cp:coreProperties>
</file>

<file path=docProps/thumbnail.jpeg>
</file>